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9" r:id="rId2"/>
    <p:sldId id="262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4660"/>
  </p:normalViewPr>
  <p:slideViewPr>
    <p:cSldViewPr>
      <p:cViewPr varScale="1">
        <p:scale>
          <a:sx n="55" d="100"/>
          <a:sy n="55" d="100"/>
        </p:scale>
        <p:origin x="-1171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AE869-CCB4-4170-9099-F269D683D22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6266EEC1-F233-4A3C-9945-33732F595124}">
      <dgm:prSet phldrT="[Texte]"/>
      <dgm:spPr/>
      <dgm:t>
        <a:bodyPr/>
        <a:lstStyle/>
        <a:p>
          <a:pPr rtl="0"/>
          <a:r>
            <a:rPr lang="en-US" b="1" dirty="0" smtClean="0">
              <a:latin typeface="Times New Roman" pitchFamily="18" charset="0"/>
              <a:cs typeface="Times New Roman" pitchFamily="18" charset="0"/>
            </a:rPr>
            <a:t>Robot.txt </a:t>
          </a:r>
          <a:endParaRPr lang="fr-FR" b="1" dirty="0">
            <a:latin typeface="Times New Roman" pitchFamily="18" charset="0"/>
            <a:cs typeface="Times New Roman" pitchFamily="18" charset="0"/>
          </a:endParaRPr>
        </a:p>
      </dgm:t>
    </dgm:pt>
    <dgm:pt modelId="{7D563A49-553C-4EEA-B4DA-92DB02D91B6E}" type="parTrans" cxnId="{B7FD51CB-2DF3-419C-AD5B-AB8309B8B7ED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40F7B616-7517-44E3-9998-B0E7B6FE13FC}" type="sibTrans" cxnId="{B7FD51CB-2DF3-419C-AD5B-AB8309B8B7ED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C4171A69-C92F-42FC-87AC-80023E36CFDF}">
      <dgm:prSet phldrT="[Texte]"/>
      <dgm:spPr/>
      <dgm:t>
        <a:bodyPr/>
        <a:lstStyle/>
        <a:p>
          <a:r>
            <a:rPr lang="en-US" b="1" dirty="0" smtClean="0">
              <a:latin typeface="Times New Roman" pitchFamily="18" charset="0"/>
              <a:cs typeface="Times New Roman" pitchFamily="18" charset="0"/>
            </a:rPr>
            <a:t>Archive du site</a:t>
          </a:r>
          <a:endParaRPr lang="fr-FR" b="1" dirty="0">
            <a:latin typeface="Times New Roman" pitchFamily="18" charset="0"/>
            <a:cs typeface="Times New Roman" pitchFamily="18" charset="0"/>
          </a:endParaRPr>
        </a:p>
      </dgm:t>
    </dgm:pt>
    <dgm:pt modelId="{113888B7-70A1-4FC9-8DA9-AEC41AEA5239}" type="parTrans" cxnId="{46110545-6B22-400E-9BD0-950677F9FC4A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60FA4841-B2C6-4BE1-AF04-8736E1D23542}" type="sibTrans" cxnId="{46110545-6B22-400E-9BD0-950677F9FC4A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AEDAE6FF-E5D3-469A-90CE-7EBF13C3F961}">
      <dgm:prSet phldrT="[Texte]"/>
      <dgm:spPr/>
      <dgm:t>
        <a:bodyPr/>
        <a:lstStyle/>
        <a:p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Shodan</a:t>
          </a:r>
          <a:endParaRPr lang="fr-FR" b="1" dirty="0">
            <a:latin typeface="Times New Roman" pitchFamily="18" charset="0"/>
            <a:cs typeface="Times New Roman" pitchFamily="18" charset="0"/>
          </a:endParaRPr>
        </a:p>
      </dgm:t>
    </dgm:pt>
    <dgm:pt modelId="{50AC3B77-0093-49B3-9017-57B308AA9551}" type="parTrans" cxnId="{2040F425-E076-4162-BEF2-073F45A7F11F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86D5B13A-C133-41AF-BFD1-691A304E4F26}" type="sibTrans" cxnId="{2040F425-E076-4162-BEF2-073F45A7F11F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64FC2345-1EBD-4907-8F1E-2B173A73A47A}">
      <dgm:prSet phldrT="[Texte]"/>
      <dgm:spPr/>
      <dgm:t>
        <a:bodyPr/>
        <a:lstStyle/>
        <a:p>
          <a:r>
            <a:rPr lang="fr-FR" b="1" dirty="0" err="1" smtClean="0">
              <a:latin typeface="Times New Roman" pitchFamily="18" charset="0"/>
              <a:cs typeface="Times New Roman" pitchFamily="18" charset="0"/>
            </a:rPr>
            <a:t>Maltego</a:t>
          </a:r>
          <a:endParaRPr lang="fr-FR" b="1" dirty="0">
            <a:latin typeface="Times New Roman" pitchFamily="18" charset="0"/>
            <a:cs typeface="Times New Roman" pitchFamily="18" charset="0"/>
          </a:endParaRPr>
        </a:p>
      </dgm:t>
    </dgm:pt>
    <dgm:pt modelId="{9AC5D6AE-B841-492E-BDA0-6966EA703AF4}" type="parTrans" cxnId="{ED1C9E33-2252-4254-B5D5-05FD1E01B263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DCC4B7F8-BEE4-4067-94B0-90B44448F375}" type="sibTrans" cxnId="{ED1C9E33-2252-4254-B5D5-05FD1E01B263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B69FD78F-2DB4-4C57-B03E-E07422C22AE8}">
      <dgm:prSet phldrT="[Texte]"/>
      <dgm:spPr/>
      <dgm:t>
        <a:bodyPr/>
        <a:lstStyle/>
        <a:p>
          <a:r>
            <a:rPr lang="fr-FR" b="1" dirty="0" err="1" smtClean="0">
              <a:latin typeface="Times New Roman" pitchFamily="18" charset="0"/>
              <a:cs typeface="Times New Roman" pitchFamily="18" charset="0"/>
            </a:rPr>
            <a:t>Shodan</a:t>
          </a:r>
          <a:r>
            <a:rPr lang="fr-FR" b="1" dirty="0" smtClean="0">
              <a:latin typeface="Times New Roman" pitchFamily="18" charset="0"/>
              <a:cs typeface="Times New Roman" pitchFamily="18" charset="0"/>
            </a:rPr>
            <a:t> avec </a:t>
          </a:r>
          <a:r>
            <a:rPr lang="fr-FR" b="1" dirty="0" err="1" smtClean="0">
              <a:latin typeface="Times New Roman" pitchFamily="18" charset="0"/>
              <a:cs typeface="Times New Roman" pitchFamily="18" charset="0"/>
            </a:rPr>
            <a:t>Maltego</a:t>
          </a:r>
          <a:endParaRPr lang="fr-FR" b="1" dirty="0">
            <a:latin typeface="Times New Roman" pitchFamily="18" charset="0"/>
            <a:cs typeface="Times New Roman" pitchFamily="18" charset="0"/>
          </a:endParaRPr>
        </a:p>
      </dgm:t>
    </dgm:pt>
    <dgm:pt modelId="{3CC5B798-D577-40E8-920D-1451295C5B5F}" type="parTrans" cxnId="{DDFCE342-FEC6-4F39-A1AC-DC39F37993AC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91250BD9-27A5-46B6-ADC8-E01C256A50E5}" type="sibTrans" cxnId="{DDFCE342-FEC6-4F39-A1AC-DC39F37993AC}">
      <dgm:prSet/>
      <dgm:spPr/>
      <dgm:t>
        <a:bodyPr/>
        <a:lstStyle/>
        <a:p>
          <a:endParaRPr lang="fr-FR" b="1">
            <a:latin typeface="Times New Roman" pitchFamily="18" charset="0"/>
            <a:cs typeface="Times New Roman" pitchFamily="18" charset="0"/>
          </a:endParaRPr>
        </a:p>
      </dgm:t>
    </dgm:pt>
    <dgm:pt modelId="{CE3B8BEF-9B1F-4884-8A9B-56B8A2AFA9BF}">
      <dgm:prSet phldrT="[Texte]"/>
      <dgm:spPr/>
      <dgm:t>
        <a:bodyPr/>
        <a:lstStyle/>
        <a:p>
          <a:r>
            <a:rPr lang="fr-FR" b="1" dirty="0" err="1" smtClean="0">
              <a:latin typeface="Times New Roman" pitchFamily="18" charset="0"/>
              <a:cs typeface="Times New Roman" pitchFamily="18" charset="0"/>
            </a:rPr>
            <a:t>Exiftool</a:t>
          </a:r>
          <a:endParaRPr lang="fr-FR" b="1" dirty="0">
            <a:latin typeface="Times New Roman" pitchFamily="18" charset="0"/>
            <a:cs typeface="Times New Roman" pitchFamily="18" charset="0"/>
          </a:endParaRPr>
        </a:p>
      </dgm:t>
    </dgm:pt>
    <dgm:pt modelId="{4C7CC86A-4734-4B13-A3E6-CA4D2CA0066F}" type="parTrans" cxnId="{BF19A09B-9D9C-4E70-8824-82F83179619C}">
      <dgm:prSet/>
      <dgm:spPr/>
      <dgm:t>
        <a:bodyPr/>
        <a:lstStyle/>
        <a:p>
          <a:endParaRPr lang="fr-FR"/>
        </a:p>
      </dgm:t>
    </dgm:pt>
    <dgm:pt modelId="{19333E54-24BE-436F-89F6-4F59F2EDFB78}" type="sibTrans" cxnId="{BF19A09B-9D9C-4E70-8824-82F83179619C}">
      <dgm:prSet/>
      <dgm:spPr/>
      <dgm:t>
        <a:bodyPr/>
        <a:lstStyle/>
        <a:p>
          <a:endParaRPr lang="fr-FR"/>
        </a:p>
      </dgm:t>
    </dgm:pt>
    <dgm:pt modelId="{F2A03B27-9E44-41C3-BF76-D6BE48293462}" type="pres">
      <dgm:prSet presAssocID="{272AE869-CCB4-4170-9099-F269D683D22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2DBC857-9050-47CC-BB8F-D52D67CD2D30}" type="pres">
      <dgm:prSet presAssocID="{6266EEC1-F233-4A3C-9945-33732F595124}" presName="parentLin" presStyleCnt="0"/>
      <dgm:spPr/>
    </dgm:pt>
    <dgm:pt modelId="{A07DC8F7-7FFC-4545-B8DF-C6F674AB3379}" type="pres">
      <dgm:prSet presAssocID="{6266EEC1-F233-4A3C-9945-33732F595124}" presName="parentLeftMargin" presStyleLbl="node1" presStyleIdx="0" presStyleCnt="6"/>
      <dgm:spPr/>
      <dgm:t>
        <a:bodyPr/>
        <a:lstStyle/>
        <a:p>
          <a:endParaRPr lang="fr-FR"/>
        </a:p>
      </dgm:t>
    </dgm:pt>
    <dgm:pt modelId="{FDACE168-439F-447E-8729-075203F0A070}" type="pres">
      <dgm:prSet presAssocID="{6266EEC1-F233-4A3C-9945-33732F595124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A3E1E0F-09C0-4C1B-8EFE-105502FF3784}" type="pres">
      <dgm:prSet presAssocID="{6266EEC1-F233-4A3C-9945-33732F595124}" presName="negativeSpace" presStyleCnt="0"/>
      <dgm:spPr/>
    </dgm:pt>
    <dgm:pt modelId="{13FA727D-287B-434A-ACA7-3D9BB67E3DA0}" type="pres">
      <dgm:prSet presAssocID="{6266EEC1-F233-4A3C-9945-33732F595124}" presName="childText" presStyleLbl="conFgAcc1" presStyleIdx="0" presStyleCnt="6">
        <dgm:presLayoutVars>
          <dgm:bulletEnabled val="1"/>
        </dgm:presLayoutVars>
      </dgm:prSet>
      <dgm:spPr/>
    </dgm:pt>
    <dgm:pt modelId="{B448F6C4-202D-4A55-BBF8-6994E9393AD5}" type="pres">
      <dgm:prSet presAssocID="{40F7B616-7517-44E3-9998-B0E7B6FE13FC}" presName="spaceBetweenRectangles" presStyleCnt="0"/>
      <dgm:spPr/>
    </dgm:pt>
    <dgm:pt modelId="{1F04D103-535D-4679-871A-FCC6573C86E7}" type="pres">
      <dgm:prSet presAssocID="{C4171A69-C92F-42FC-87AC-80023E36CFDF}" presName="parentLin" presStyleCnt="0"/>
      <dgm:spPr/>
    </dgm:pt>
    <dgm:pt modelId="{059BCCAA-C297-42FC-98DB-0D26B82D9527}" type="pres">
      <dgm:prSet presAssocID="{C4171A69-C92F-42FC-87AC-80023E36CFDF}" presName="parentLeftMargin" presStyleLbl="node1" presStyleIdx="0" presStyleCnt="6"/>
      <dgm:spPr/>
      <dgm:t>
        <a:bodyPr/>
        <a:lstStyle/>
        <a:p>
          <a:endParaRPr lang="fr-FR"/>
        </a:p>
      </dgm:t>
    </dgm:pt>
    <dgm:pt modelId="{9BE72C4B-7BF8-4107-AE76-83E993E917AD}" type="pres">
      <dgm:prSet presAssocID="{C4171A69-C92F-42FC-87AC-80023E36CFDF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D85F5DB-1880-49F5-8CA5-A47E634CFE6B}" type="pres">
      <dgm:prSet presAssocID="{C4171A69-C92F-42FC-87AC-80023E36CFDF}" presName="negativeSpace" presStyleCnt="0"/>
      <dgm:spPr/>
    </dgm:pt>
    <dgm:pt modelId="{2B2C31B8-482D-4B5A-97A7-BDB4915E1F48}" type="pres">
      <dgm:prSet presAssocID="{C4171A69-C92F-42FC-87AC-80023E36CFDF}" presName="childText" presStyleLbl="conFgAcc1" presStyleIdx="1" presStyleCnt="6">
        <dgm:presLayoutVars>
          <dgm:bulletEnabled val="1"/>
        </dgm:presLayoutVars>
      </dgm:prSet>
      <dgm:spPr/>
    </dgm:pt>
    <dgm:pt modelId="{D7D186BB-6572-499B-91C1-AE83BC76EDF7}" type="pres">
      <dgm:prSet presAssocID="{60FA4841-B2C6-4BE1-AF04-8736E1D23542}" presName="spaceBetweenRectangles" presStyleCnt="0"/>
      <dgm:spPr/>
    </dgm:pt>
    <dgm:pt modelId="{2F3D8610-2B98-46CC-BADC-DE9B661353C6}" type="pres">
      <dgm:prSet presAssocID="{AEDAE6FF-E5D3-469A-90CE-7EBF13C3F961}" presName="parentLin" presStyleCnt="0"/>
      <dgm:spPr/>
    </dgm:pt>
    <dgm:pt modelId="{4DEF5154-9B70-451B-8ED6-0ED3ED3DE379}" type="pres">
      <dgm:prSet presAssocID="{AEDAE6FF-E5D3-469A-90CE-7EBF13C3F961}" presName="parentLeftMargin" presStyleLbl="node1" presStyleIdx="1" presStyleCnt="6"/>
      <dgm:spPr/>
      <dgm:t>
        <a:bodyPr/>
        <a:lstStyle/>
        <a:p>
          <a:endParaRPr lang="fr-FR"/>
        </a:p>
      </dgm:t>
    </dgm:pt>
    <dgm:pt modelId="{45100962-5BC5-4530-A462-2C944EFE1241}" type="pres">
      <dgm:prSet presAssocID="{AEDAE6FF-E5D3-469A-90CE-7EBF13C3F961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2D7EDB-2A0A-4197-B3AD-53691FA70519}" type="pres">
      <dgm:prSet presAssocID="{AEDAE6FF-E5D3-469A-90CE-7EBF13C3F961}" presName="negativeSpace" presStyleCnt="0"/>
      <dgm:spPr/>
    </dgm:pt>
    <dgm:pt modelId="{10EE34B6-CB6B-44C9-99CC-BEC677271D79}" type="pres">
      <dgm:prSet presAssocID="{AEDAE6FF-E5D3-469A-90CE-7EBF13C3F961}" presName="childText" presStyleLbl="conFgAcc1" presStyleIdx="2" presStyleCnt="6">
        <dgm:presLayoutVars>
          <dgm:bulletEnabled val="1"/>
        </dgm:presLayoutVars>
      </dgm:prSet>
      <dgm:spPr/>
    </dgm:pt>
    <dgm:pt modelId="{05481D8D-9C69-4BD3-8B1D-FFECD3A42270}" type="pres">
      <dgm:prSet presAssocID="{86D5B13A-C133-41AF-BFD1-691A304E4F26}" presName="spaceBetweenRectangles" presStyleCnt="0"/>
      <dgm:spPr/>
    </dgm:pt>
    <dgm:pt modelId="{44C86CDD-EA67-41A9-A4CC-C9E7D6BD9A4E}" type="pres">
      <dgm:prSet presAssocID="{64FC2345-1EBD-4907-8F1E-2B173A73A47A}" presName="parentLin" presStyleCnt="0"/>
      <dgm:spPr/>
    </dgm:pt>
    <dgm:pt modelId="{4158DC12-34B9-4772-9EB3-7F9D1756CD1A}" type="pres">
      <dgm:prSet presAssocID="{64FC2345-1EBD-4907-8F1E-2B173A73A47A}" presName="parentLeftMargin" presStyleLbl="node1" presStyleIdx="2" presStyleCnt="6"/>
      <dgm:spPr/>
      <dgm:t>
        <a:bodyPr/>
        <a:lstStyle/>
        <a:p>
          <a:endParaRPr lang="fr-FR"/>
        </a:p>
      </dgm:t>
    </dgm:pt>
    <dgm:pt modelId="{83776B3F-E57E-4A78-A617-9FFE24143C76}" type="pres">
      <dgm:prSet presAssocID="{64FC2345-1EBD-4907-8F1E-2B173A73A47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279B403-34FB-4310-AC79-6510CF4971BC}" type="pres">
      <dgm:prSet presAssocID="{64FC2345-1EBD-4907-8F1E-2B173A73A47A}" presName="negativeSpace" presStyleCnt="0"/>
      <dgm:spPr/>
    </dgm:pt>
    <dgm:pt modelId="{91FA06F5-CE61-4383-B6F3-35B132766AB1}" type="pres">
      <dgm:prSet presAssocID="{64FC2345-1EBD-4907-8F1E-2B173A73A47A}" presName="childText" presStyleLbl="conFgAcc1" presStyleIdx="3" presStyleCnt="6">
        <dgm:presLayoutVars>
          <dgm:bulletEnabled val="1"/>
        </dgm:presLayoutVars>
      </dgm:prSet>
      <dgm:spPr/>
    </dgm:pt>
    <dgm:pt modelId="{07FCC266-E039-4E21-BCDE-7C93AB31F405}" type="pres">
      <dgm:prSet presAssocID="{DCC4B7F8-BEE4-4067-94B0-90B44448F375}" presName="spaceBetweenRectangles" presStyleCnt="0"/>
      <dgm:spPr/>
    </dgm:pt>
    <dgm:pt modelId="{0FFDF71F-D03F-476F-8B94-5A589059090A}" type="pres">
      <dgm:prSet presAssocID="{B69FD78F-2DB4-4C57-B03E-E07422C22AE8}" presName="parentLin" presStyleCnt="0"/>
      <dgm:spPr/>
    </dgm:pt>
    <dgm:pt modelId="{7F754EFC-5956-416A-9CC1-D3D0D5E99829}" type="pres">
      <dgm:prSet presAssocID="{B69FD78F-2DB4-4C57-B03E-E07422C22AE8}" presName="parentLeftMargin" presStyleLbl="node1" presStyleIdx="3" presStyleCnt="6"/>
      <dgm:spPr/>
      <dgm:t>
        <a:bodyPr/>
        <a:lstStyle/>
        <a:p>
          <a:endParaRPr lang="fr-FR"/>
        </a:p>
      </dgm:t>
    </dgm:pt>
    <dgm:pt modelId="{B3168F40-23BF-4683-835D-DB2E2A8EA6ED}" type="pres">
      <dgm:prSet presAssocID="{B69FD78F-2DB4-4C57-B03E-E07422C22AE8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4A1D1A-93AD-4D6A-9BEA-EAFB2B2A38A7}" type="pres">
      <dgm:prSet presAssocID="{B69FD78F-2DB4-4C57-B03E-E07422C22AE8}" presName="negativeSpace" presStyleCnt="0"/>
      <dgm:spPr/>
    </dgm:pt>
    <dgm:pt modelId="{084F71AA-4F9F-40FD-A398-9398C5658A8E}" type="pres">
      <dgm:prSet presAssocID="{B69FD78F-2DB4-4C57-B03E-E07422C22AE8}" presName="childText" presStyleLbl="conFgAcc1" presStyleIdx="4" presStyleCnt="6">
        <dgm:presLayoutVars>
          <dgm:bulletEnabled val="1"/>
        </dgm:presLayoutVars>
      </dgm:prSet>
      <dgm:spPr/>
    </dgm:pt>
    <dgm:pt modelId="{53674C30-439D-419F-899F-C0C6C3A0D0C2}" type="pres">
      <dgm:prSet presAssocID="{91250BD9-27A5-46B6-ADC8-E01C256A50E5}" presName="spaceBetweenRectangles" presStyleCnt="0"/>
      <dgm:spPr/>
    </dgm:pt>
    <dgm:pt modelId="{52DDFA9D-B26F-4199-BC5C-D8D99388D79D}" type="pres">
      <dgm:prSet presAssocID="{CE3B8BEF-9B1F-4884-8A9B-56B8A2AFA9BF}" presName="parentLin" presStyleCnt="0"/>
      <dgm:spPr/>
    </dgm:pt>
    <dgm:pt modelId="{EF59A1C6-A33A-49ED-90FC-F27B5C547579}" type="pres">
      <dgm:prSet presAssocID="{CE3B8BEF-9B1F-4884-8A9B-56B8A2AFA9BF}" presName="parentLeftMargin" presStyleLbl="node1" presStyleIdx="4" presStyleCnt="6"/>
      <dgm:spPr/>
      <dgm:t>
        <a:bodyPr/>
        <a:lstStyle/>
        <a:p>
          <a:endParaRPr lang="fr-FR"/>
        </a:p>
      </dgm:t>
    </dgm:pt>
    <dgm:pt modelId="{F2F17712-A92D-4EFD-A64A-B88A66748C67}" type="pres">
      <dgm:prSet presAssocID="{CE3B8BEF-9B1F-4884-8A9B-56B8A2AFA9BF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360261-F3C7-4090-AFB5-2D8F86D54CC6}" type="pres">
      <dgm:prSet presAssocID="{CE3B8BEF-9B1F-4884-8A9B-56B8A2AFA9BF}" presName="negativeSpace" presStyleCnt="0"/>
      <dgm:spPr/>
    </dgm:pt>
    <dgm:pt modelId="{B020657D-89D8-412D-9256-8D037CC2EAA1}" type="pres">
      <dgm:prSet presAssocID="{CE3B8BEF-9B1F-4884-8A9B-56B8A2AFA9B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A400581-2B88-4ECF-A315-E254D55A9D30}" type="presOf" srcId="{6266EEC1-F233-4A3C-9945-33732F595124}" destId="{FDACE168-439F-447E-8729-075203F0A070}" srcOrd="1" destOrd="0" presId="urn:microsoft.com/office/officeart/2005/8/layout/list1"/>
    <dgm:cxn modelId="{6AA45C46-2AC8-4C96-8800-CC1A260DFDA7}" type="presOf" srcId="{272AE869-CCB4-4170-9099-F269D683D227}" destId="{F2A03B27-9E44-41C3-BF76-D6BE48293462}" srcOrd="0" destOrd="0" presId="urn:microsoft.com/office/officeart/2005/8/layout/list1"/>
    <dgm:cxn modelId="{2040F425-E076-4162-BEF2-073F45A7F11F}" srcId="{272AE869-CCB4-4170-9099-F269D683D227}" destId="{AEDAE6FF-E5D3-469A-90CE-7EBF13C3F961}" srcOrd="2" destOrd="0" parTransId="{50AC3B77-0093-49B3-9017-57B308AA9551}" sibTransId="{86D5B13A-C133-41AF-BFD1-691A304E4F26}"/>
    <dgm:cxn modelId="{4F5E7D9F-EDE3-4F10-94DB-D3294980E199}" type="presOf" srcId="{CE3B8BEF-9B1F-4884-8A9B-56B8A2AFA9BF}" destId="{EF59A1C6-A33A-49ED-90FC-F27B5C547579}" srcOrd="0" destOrd="0" presId="urn:microsoft.com/office/officeart/2005/8/layout/list1"/>
    <dgm:cxn modelId="{5B839DE7-54A0-476F-B4D5-DA82AEB9468B}" type="presOf" srcId="{CE3B8BEF-9B1F-4884-8A9B-56B8A2AFA9BF}" destId="{F2F17712-A92D-4EFD-A64A-B88A66748C67}" srcOrd="1" destOrd="0" presId="urn:microsoft.com/office/officeart/2005/8/layout/list1"/>
    <dgm:cxn modelId="{B6EC849D-9258-4661-89EB-890037459FAB}" type="presOf" srcId="{AEDAE6FF-E5D3-469A-90CE-7EBF13C3F961}" destId="{4DEF5154-9B70-451B-8ED6-0ED3ED3DE379}" srcOrd="0" destOrd="0" presId="urn:microsoft.com/office/officeart/2005/8/layout/list1"/>
    <dgm:cxn modelId="{09E37C3F-DFAD-4583-85E7-1D02206B9002}" type="presOf" srcId="{B69FD78F-2DB4-4C57-B03E-E07422C22AE8}" destId="{7F754EFC-5956-416A-9CC1-D3D0D5E99829}" srcOrd="0" destOrd="0" presId="urn:microsoft.com/office/officeart/2005/8/layout/list1"/>
    <dgm:cxn modelId="{FDD1E61A-8379-4226-8E3E-24BCEB4DB54C}" type="presOf" srcId="{C4171A69-C92F-42FC-87AC-80023E36CFDF}" destId="{059BCCAA-C297-42FC-98DB-0D26B82D9527}" srcOrd="0" destOrd="0" presId="urn:microsoft.com/office/officeart/2005/8/layout/list1"/>
    <dgm:cxn modelId="{D0154813-7EB0-4E50-835B-9EFEFF01F212}" type="presOf" srcId="{B69FD78F-2DB4-4C57-B03E-E07422C22AE8}" destId="{B3168F40-23BF-4683-835D-DB2E2A8EA6ED}" srcOrd="1" destOrd="0" presId="urn:microsoft.com/office/officeart/2005/8/layout/list1"/>
    <dgm:cxn modelId="{B3ED0958-26A6-46F9-9EA3-B3F43BCCAED6}" type="presOf" srcId="{AEDAE6FF-E5D3-469A-90CE-7EBF13C3F961}" destId="{45100962-5BC5-4530-A462-2C944EFE1241}" srcOrd="1" destOrd="0" presId="urn:microsoft.com/office/officeart/2005/8/layout/list1"/>
    <dgm:cxn modelId="{46110545-6B22-400E-9BD0-950677F9FC4A}" srcId="{272AE869-CCB4-4170-9099-F269D683D227}" destId="{C4171A69-C92F-42FC-87AC-80023E36CFDF}" srcOrd="1" destOrd="0" parTransId="{113888B7-70A1-4FC9-8DA9-AEC41AEA5239}" sibTransId="{60FA4841-B2C6-4BE1-AF04-8736E1D23542}"/>
    <dgm:cxn modelId="{DDFCE342-FEC6-4F39-A1AC-DC39F37993AC}" srcId="{272AE869-CCB4-4170-9099-F269D683D227}" destId="{B69FD78F-2DB4-4C57-B03E-E07422C22AE8}" srcOrd="4" destOrd="0" parTransId="{3CC5B798-D577-40E8-920D-1451295C5B5F}" sibTransId="{91250BD9-27A5-46B6-ADC8-E01C256A50E5}"/>
    <dgm:cxn modelId="{BF19A09B-9D9C-4E70-8824-82F83179619C}" srcId="{272AE869-CCB4-4170-9099-F269D683D227}" destId="{CE3B8BEF-9B1F-4884-8A9B-56B8A2AFA9BF}" srcOrd="5" destOrd="0" parTransId="{4C7CC86A-4734-4B13-A3E6-CA4D2CA0066F}" sibTransId="{19333E54-24BE-436F-89F6-4F59F2EDFB78}"/>
    <dgm:cxn modelId="{B7FD51CB-2DF3-419C-AD5B-AB8309B8B7ED}" srcId="{272AE869-CCB4-4170-9099-F269D683D227}" destId="{6266EEC1-F233-4A3C-9945-33732F595124}" srcOrd="0" destOrd="0" parTransId="{7D563A49-553C-4EEA-B4DA-92DB02D91B6E}" sibTransId="{40F7B616-7517-44E3-9998-B0E7B6FE13FC}"/>
    <dgm:cxn modelId="{8C446647-237D-4EC8-B533-DC3A482828B1}" type="presOf" srcId="{C4171A69-C92F-42FC-87AC-80023E36CFDF}" destId="{9BE72C4B-7BF8-4107-AE76-83E993E917AD}" srcOrd="1" destOrd="0" presId="urn:microsoft.com/office/officeart/2005/8/layout/list1"/>
    <dgm:cxn modelId="{ED1C9E33-2252-4254-B5D5-05FD1E01B263}" srcId="{272AE869-CCB4-4170-9099-F269D683D227}" destId="{64FC2345-1EBD-4907-8F1E-2B173A73A47A}" srcOrd="3" destOrd="0" parTransId="{9AC5D6AE-B841-492E-BDA0-6966EA703AF4}" sibTransId="{DCC4B7F8-BEE4-4067-94B0-90B44448F375}"/>
    <dgm:cxn modelId="{704B7076-228E-46FD-BD51-6EB69347C4A9}" type="presOf" srcId="{64FC2345-1EBD-4907-8F1E-2B173A73A47A}" destId="{4158DC12-34B9-4772-9EB3-7F9D1756CD1A}" srcOrd="0" destOrd="0" presId="urn:microsoft.com/office/officeart/2005/8/layout/list1"/>
    <dgm:cxn modelId="{4EFC5763-656B-4AB4-B81B-0418074B730C}" type="presOf" srcId="{6266EEC1-F233-4A3C-9945-33732F595124}" destId="{A07DC8F7-7FFC-4545-B8DF-C6F674AB3379}" srcOrd="0" destOrd="0" presId="urn:microsoft.com/office/officeart/2005/8/layout/list1"/>
    <dgm:cxn modelId="{2BF38D0A-DFFB-49ED-9A5E-A4BE2A42C781}" type="presOf" srcId="{64FC2345-1EBD-4907-8F1E-2B173A73A47A}" destId="{83776B3F-E57E-4A78-A617-9FFE24143C76}" srcOrd="1" destOrd="0" presId="urn:microsoft.com/office/officeart/2005/8/layout/list1"/>
    <dgm:cxn modelId="{179911FB-829B-4F62-81A9-87A92735B20A}" type="presParOf" srcId="{F2A03B27-9E44-41C3-BF76-D6BE48293462}" destId="{92DBC857-9050-47CC-BB8F-D52D67CD2D30}" srcOrd="0" destOrd="0" presId="urn:microsoft.com/office/officeart/2005/8/layout/list1"/>
    <dgm:cxn modelId="{21CBC015-D2E4-425A-BEB1-DB2EC5751CAD}" type="presParOf" srcId="{92DBC857-9050-47CC-BB8F-D52D67CD2D30}" destId="{A07DC8F7-7FFC-4545-B8DF-C6F674AB3379}" srcOrd="0" destOrd="0" presId="urn:microsoft.com/office/officeart/2005/8/layout/list1"/>
    <dgm:cxn modelId="{8B7A723B-A5E8-4293-87D2-CA1807A41942}" type="presParOf" srcId="{92DBC857-9050-47CC-BB8F-D52D67CD2D30}" destId="{FDACE168-439F-447E-8729-075203F0A070}" srcOrd="1" destOrd="0" presId="urn:microsoft.com/office/officeart/2005/8/layout/list1"/>
    <dgm:cxn modelId="{3759DA1B-07FA-4784-8466-4779FB0EE46C}" type="presParOf" srcId="{F2A03B27-9E44-41C3-BF76-D6BE48293462}" destId="{BA3E1E0F-09C0-4C1B-8EFE-105502FF3784}" srcOrd="1" destOrd="0" presId="urn:microsoft.com/office/officeart/2005/8/layout/list1"/>
    <dgm:cxn modelId="{7741CD49-3CEF-443C-8816-CF85C5BC1B98}" type="presParOf" srcId="{F2A03B27-9E44-41C3-BF76-D6BE48293462}" destId="{13FA727D-287B-434A-ACA7-3D9BB67E3DA0}" srcOrd="2" destOrd="0" presId="urn:microsoft.com/office/officeart/2005/8/layout/list1"/>
    <dgm:cxn modelId="{0EE56989-CF9D-4692-8947-22329B25527E}" type="presParOf" srcId="{F2A03B27-9E44-41C3-BF76-D6BE48293462}" destId="{B448F6C4-202D-4A55-BBF8-6994E9393AD5}" srcOrd="3" destOrd="0" presId="urn:microsoft.com/office/officeart/2005/8/layout/list1"/>
    <dgm:cxn modelId="{F84C1860-06F1-44E3-A497-BD702F6BD4D5}" type="presParOf" srcId="{F2A03B27-9E44-41C3-BF76-D6BE48293462}" destId="{1F04D103-535D-4679-871A-FCC6573C86E7}" srcOrd="4" destOrd="0" presId="urn:microsoft.com/office/officeart/2005/8/layout/list1"/>
    <dgm:cxn modelId="{9B25F2F0-C35D-4D72-BBEF-9A5DB1A4A30B}" type="presParOf" srcId="{1F04D103-535D-4679-871A-FCC6573C86E7}" destId="{059BCCAA-C297-42FC-98DB-0D26B82D9527}" srcOrd="0" destOrd="0" presId="urn:microsoft.com/office/officeart/2005/8/layout/list1"/>
    <dgm:cxn modelId="{1C372936-06F4-4378-A0E8-4111C186B62D}" type="presParOf" srcId="{1F04D103-535D-4679-871A-FCC6573C86E7}" destId="{9BE72C4B-7BF8-4107-AE76-83E993E917AD}" srcOrd="1" destOrd="0" presId="urn:microsoft.com/office/officeart/2005/8/layout/list1"/>
    <dgm:cxn modelId="{BBF89323-C0AB-4DFD-8BC6-63DB206F3A48}" type="presParOf" srcId="{F2A03B27-9E44-41C3-BF76-D6BE48293462}" destId="{CD85F5DB-1880-49F5-8CA5-A47E634CFE6B}" srcOrd="5" destOrd="0" presId="urn:microsoft.com/office/officeart/2005/8/layout/list1"/>
    <dgm:cxn modelId="{DF4E7973-2443-4647-86B5-EEC98C83E72F}" type="presParOf" srcId="{F2A03B27-9E44-41C3-BF76-D6BE48293462}" destId="{2B2C31B8-482D-4B5A-97A7-BDB4915E1F48}" srcOrd="6" destOrd="0" presId="urn:microsoft.com/office/officeart/2005/8/layout/list1"/>
    <dgm:cxn modelId="{C1F69DAB-BB3A-4568-8FFC-C8D843344B5B}" type="presParOf" srcId="{F2A03B27-9E44-41C3-BF76-D6BE48293462}" destId="{D7D186BB-6572-499B-91C1-AE83BC76EDF7}" srcOrd="7" destOrd="0" presId="urn:microsoft.com/office/officeart/2005/8/layout/list1"/>
    <dgm:cxn modelId="{5D44B31B-DD8B-4EBB-9D4F-9E53EB59E791}" type="presParOf" srcId="{F2A03B27-9E44-41C3-BF76-D6BE48293462}" destId="{2F3D8610-2B98-46CC-BADC-DE9B661353C6}" srcOrd="8" destOrd="0" presId="urn:microsoft.com/office/officeart/2005/8/layout/list1"/>
    <dgm:cxn modelId="{8EC1E471-DC01-46EB-9649-6CDE292C35D4}" type="presParOf" srcId="{2F3D8610-2B98-46CC-BADC-DE9B661353C6}" destId="{4DEF5154-9B70-451B-8ED6-0ED3ED3DE379}" srcOrd="0" destOrd="0" presId="urn:microsoft.com/office/officeart/2005/8/layout/list1"/>
    <dgm:cxn modelId="{21D8C27A-6D3C-4874-A9AD-6E0EE5B14DEC}" type="presParOf" srcId="{2F3D8610-2B98-46CC-BADC-DE9B661353C6}" destId="{45100962-5BC5-4530-A462-2C944EFE1241}" srcOrd="1" destOrd="0" presId="urn:microsoft.com/office/officeart/2005/8/layout/list1"/>
    <dgm:cxn modelId="{E97ABE3E-CFD4-4982-BBF4-D772E2142063}" type="presParOf" srcId="{F2A03B27-9E44-41C3-BF76-D6BE48293462}" destId="{CA2D7EDB-2A0A-4197-B3AD-53691FA70519}" srcOrd="9" destOrd="0" presId="urn:microsoft.com/office/officeart/2005/8/layout/list1"/>
    <dgm:cxn modelId="{90B977AD-945F-49EE-A377-B64A9E4ED7C2}" type="presParOf" srcId="{F2A03B27-9E44-41C3-BF76-D6BE48293462}" destId="{10EE34B6-CB6B-44C9-99CC-BEC677271D79}" srcOrd="10" destOrd="0" presId="urn:microsoft.com/office/officeart/2005/8/layout/list1"/>
    <dgm:cxn modelId="{87281F3A-0AF4-4300-AD49-2FC743F1D44C}" type="presParOf" srcId="{F2A03B27-9E44-41C3-BF76-D6BE48293462}" destId="{05481D8D-9C69-4BD3-8B1D-FFECD3A42270}" srcOrd="11" destOrd="0" presId="urn:microsoft.com/office/officeart/2005/8/layout/list1"/>
    <dgm:cxn modelId="{5FEDA63E-B971-4550-A2D2-CAEC10D58C86}" type="presParOf" srcId="{F2A03B27-9E44-41C3-BF76-D6BE48293462}" destId="{44C86CDD-EA67-41A9-A4CC-C9E7D6BD9A4E}" srcOrd="12" destOrd="0" presId="urn:microsoft.com/office/officeart/2005/8/layout/list1"/>
    <dgm:cxn modelId="{D0C0E761-B940-4593-AB34-6A9B8CD254FB}" type="presParOf" srcId="{44C86CDD-EA67-41A9-A4CC-C9E7D6BD9A4E}" destId="{4158DC12-34B9-4772-9EB3-7F9D1756CD1A}" srcOrd="0" destOrd="0" presId="urn:microsoft.com/office/officeart/2005/8/layout/list1"/>
    <dgm:cxn modelId="{58F958F7-3BCB-42D6-B905-5E5921B0DFA3}" type="presParOf" srcId="{44C86CDD-EA67-41A9-A4CC-C9E7D6BD9A4E}" destId="{83776B3F-E57E-4A78-A617-9FFE24143C76}" srcOrd="1" destOrd="0" presId="urn:microsoft.com/office/officeart/2005/8/layout/list1"/>
    <dgm:cxn modelId="{90A6520F-ADF3-4E29-AE4E-E876360FE44E}" type="presParOf" srcId="{F2A03B27-9E44-41C3-BF76-D6BE48293462}" destId="{3279B403-34FB-4310-AC79-6510CF4971BC}" srcOrd="13" destOrd="0" presId="urn:microsoft.com/office/officeart/2005/8/layout/list1"/>
    <dgm:cxn modelId="{94E5E454-1543-4137-B105-3F053CD795EC}" type="presParOf" srcId="{F2A03B27-9E44-41C3-BF76-D6BE48293462}" destId="{91FA06F5-CE61-4383-B6F3-35B132766AB1}" srcOrd="14" destOrd="0" presId="urn:microsoft.com/office/officeart/2005/8/layout/list1"/>
    <dgm:cxn modelId="{D306D46A-7739-4BB9-B1AF-F6C124DA9E84}" type="presParOf" srcId="{F2A03B27-9E44-41C3-BF76-D6BE48293462}" destId="{07FCC266-E039-4E21-BCDE-7C93AB31F405}" srcOrd="15" destOrd="0" presId="urn:microsoft.com/office/officeart/2005/8/layout/list1"/>
    <dgm:cxn modelId="{3511E377-EB38-4946-952B-AD688CBAC588}" type="presParOf" srcId="{F2A03B27-9E44-41C3-BF76-D6BE48293462}" destId="{0FFDF71F-D03F-476F-8B94-5A589059090A}" srcOrd="16" destOrd="0" presId="urn:microsoft.com/office/officeart/2005/8/layout/list1"/>
    <dgm:cxn modelId="{7A960C69-02F8-4323-A2A6-28F5EB5D0F45}" type="presParOf" srcId="{0FFDF71F-D03F-476F-8B94-5A589059090A}" destId="{7F754EFC-5956-416A-9CC1-D3D0D5E99829}" srcOrd="0" destOrd="0" presId="urn:microsoft.com/office/officeart/2005/8/layout/list1"/>
    <dgm:cxn modelId="{917BFDC6-658E-4AC5-B1C1-21E6DDB2D166}" type="presParOf" srcId="{0FFDF71F-D03F-476F-8B94-5A589059090A}" destId="{B3168F40-23BF-4683-835D-DB2E2A8EA6ED}" srcOrd="1" destOrd="0" presId="urn:microsoft.com/office/officeart/2005/8/layout/list1"/>
    <dgm:cxn modelId="{035B9579-8776-4639-8CCD-A514537F4620}" type="presParOf" srcId="{F2A03B27-9E44-41C3-BF76-D6BE48293462}" destId="{D54A1D1A-93AD-4D6A-9BEA-EAFB2B2A38A7}" srcOrd="17" destOrd="0" presId="urn:microsoft.com/office/officeart/2005/8/layout/list1"/>
    <dgm:cxn modelId="{7574984E-182D-4C16-BB72-111614873E11}" type="presParOf" srcId="{F2A03B27-9E44-41C3-BF76-D6BE48293462}" destId="{084F71AA-4F9F-40FD-A398-9398C5658A8E}" srcOrd="18" destOrd="0" presId="urn:microsoft.com/office/officeart/2005/8/layout/list1"/>
    <dgm:cxn modelId="{0E5FFD40-CA59-4AA2-A887-F62B4B30D63A}" type="presParOf" srcId="{F2A03B27-9E44-41C3-BF76-D6BE48293462}" destId="{53674C30-439D-419F-899F-C0C6C3A0D0C2}" srcOrd="19" destOrd="0" presId="urn:microsoft.com/office/officeart/2005/8/layout/list1"/>
    <dgm:cxn modelId="{981659F7-A6B4-49CD-82D7-76A5D75CCD0D}" type="presParOf" srcId="{F2A03B27-9E44-41C3-BF76-D6BE48293462}" destId="{52DDFA9D-B26F-4199-BC5C-D8D99388D79D}" srcOrd="20" destOrd="0" presId="urn:microsoft.com/office/officeart/2005/8/layout/list1"/>
    <dgm:cxn modelId="{C2F5503B-B622-4B2F-9FCB-7A7A0A810390}" type="presParOf" srcId="{52DDFA9D-B26F-4199-BC5C-D8D99388D79D}" destId="{EF59A1C6-A33A-49ED-90FC-F27B5C547579}" srcOrd="0" destOrd="0" presId="urn:microsoft.com/office/officeart/2005/8/layout/list1"/>
    <dgm:cxn modelId="{24A3C952-BE1A-42CB-BF42-61A53022B3A5}" type="presParOf" srcId="{52DDFA9D-B26F-4199-BC5C-D8D99388D79D}" destId="{F2F17712-A92D-4EFD-A64A-B88A66748C67}" srcOrd="1" destOrd="0" presId="urn:microsoft.com/office/officeart/2005/8/layout/list1"/>
    <dgm:cxn modelId="{88AD7A05-5252-49EA-9696-0DAB496FF4F0}" type="presParOf" srcId="{F2A03B27-9E44-41C3-BF76-D6BE48293462}" destId="{A3360261-F3C7-4090-AFB5-2D8F86D54CC6}" srcOrd="21" destOrd="0" presId="urn:microsoft.com/office/officeart/2005/8/layout/list1"/>
    <dgm:cxn modelId="{94BC1ECE-7D20-4BB3-BA57-CD4E761207CE}" type="presParOf" srcId="{F2A03B27-9E44-41C3-BF76-D6BE48293462}" destId="{B020657D-89D8-412D-9256-8D037CC2EAA1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FA727D-287B-434A-ACA7-3D9BB67E3DA0}">
      <dsp:nvSpPr>
        <dsp:cNvPr id="0" name=""/>
        <dsp:cNvSpPr/>
      </dsp:nvSpPr>
      <dsp:spPr>
        <a:xfrm>
          <a:off x="0" y="2526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CE168-439F-447E-8729-075203F0A070}">
      <dsp:nvSpPr>
        <dsp:cNvPr id="0" name=""/>
        <dsp:cNvSpPr/>
      </dsp:nvSpPr>
      <dsp:spPr>
        <a:xfrm>
          <a:off x="304800" y="31299"/>
          <a:ext cx="426720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latin typeface="Times New Roman" pitchFamily="18" charset="0"/>
              <a:cs typeface="Times New Roman" pitchFamily="18" charset="0"/>
            </a:rPr>
            <a:t>Robot.txt </a:t>
          </a:r>
          <a:endParaRPr lang="fr-FR" sz="1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4800" y="31299"/>
        <a:ext cx="4267200" cy="442800"/>
      </dsp:txXfrm>
    </dsp:sp>
    <dsp:sp modelId="{2B2C31B8-482D-4B5A-97A7-BDB4915E1F48}">
      <dsp:nvSpPr>
        <dsp:cNvPr id="0" name=""/>
        <dsp:cNvSpPr/>
      </dsp:nvSpPr>
      <dsp:spPr>
        <a:xfrm>
          <a:off x="0" y="9331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72C4B-7BF8-4107-AE76-83E993E917AD}">
      <dsp:nvSpPr>
        <dsp:cNvPr id="0" name=""/>
        <dsp:cNvSpPr/>
      </dsp:nvSpPr>
      <dsp:spPr>
        <a:xfrm>
          <a:off x="304800" y="711699"/>
          <a:ext cx="4267200" cy="442800"/>
        </a:xfrm>
        <a:prstGeom prst="round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latin typeface="Times New Roman" pitchFamily="18" charset="0"/>
              <a:cs typeface="Times New Roman" pitchFamily="18" charset="0"/>
            </a:rPr>
            <a:t>Archive du site</a:t>
          </a:r>
          <a:endParaRPr lang="fr-FR" sz="1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4800" y="711699"/>
        <a:ext cx="4267200" cy="442800"/>
      </dsp:txXfrm>
    </dsp:sp>
    <dsp:sp modelId="{10EE34B6-CB6B-44C9-99CC-BEC677271D79}">
      <dsp:nvSpPr>
        <dsp:cNvPr id="0" name=""/>
        <dsp:cNvSpPr/>
      </dsp:nvSpPr>
      <dsp:spPr>
        <a:xfrm>
          <a:off x="0" y="16135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00962-5BC5-4530-A462-2C944EFE1241}">
      <dsp:nvSpPr>
        <dsp:cNvPr id="0" name=""/>
        <dsp:cNvSpPr/>
      </dsp:nvSpPr>
      <dsp:spPr>
        <a:xfrm>
          <a:off x="304800" y="1392100"/>
          <a:ext cx="4267200" cy="442800"/>
        </a:xfrm>
        <a:prstGeom prst="round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err="1" smtClean="0">
              <a:latin typeface="Times New Roman" pitchFamily="18" charset="0"/>
              <a:cs typeface="Times New Roman" pitchFamily="18" charset="0"/>
            </a:rPr>
            <a:t>Shodan</a:t>
          </a:r>
          <a:endParaRPr lang="fr-FR" sz="1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4800" y="1392100"/>
        <a:ext cx="4267200" cy="442800"/>
      </dsp:txXfrm>
    </dsp:sp>
    <dsp:sp modelId="{91FA06F5-CE61-4383-B6F3-35B132766AB1}">
      <dsp:nvSpPr>
        <dsp:cNvPr id="0" name=""/>
        <dsp:cNvSpPr/>
      </dsp:nvSpPr>
      <dsp:spPr>
        <a:xfrm>
          <a:off x="0" y="22939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76B3F-E57E-4A78-A617-9FFE24143C76}">
      <dsp:nvSpPr>
        <dsp:cNvPr id="0" name=""/>
        <dsp:cNvSpPr/>
      </dsp:nvSpPr>
      <dsp:spPr>
        <a:xfrm>
          <a:off x="304800" y="2072500"/>
          <a:ext cx="4267200" cy="442800"/>
        </a:xfrm>
        <a:prstGeom prst="round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>
              <a:latin typeface="Times New Roman" pitchFamily="18" charset="0"/>
              <a:cs typeface="Times New Roman" pitchFamily="18" charset="0"/>
            </a:rPr>
            <a:t>Maltego</a:t>
          </a:r>
          <a:endParaRPr lang="fr-FR" sz="1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4800" y="2072500"/>
        <a:ext cx="4267200" cy="442800"/>
      </dsp:txXfrm>
    </dsp:sp>
    <dsp:sp modelId="{084F71AA-4F9F-40FD-A398-9398C5658A8E}">
      <dsp:nvSpPr>
        <dsp:cNvPr id="0" name=""/>
        <dsp:cNvSpPr/>
      </dsp:nvSpPr>
      <dsp:spPr>
        <a:xfrm>
          <a:off x="0" y="29743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68F40-23BF-4683-835D-DB2E2A8EA6ED}">
      <dsp:nvSpPr>
        <dsp:cNvPr id="0" name=""/>
        <dsp:cNvSpPr/>
      </dsp:nvSpPr>
      <dsp:spPr>
        <a:xfrm>
          <a:off x="304800" y="2752900"/>
          <a:ext cx="4267200" cy="442800"/>
        </a:xfrm>
        <a:prstGeom prst="round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>
              <a:latin typeface="Times New Roman" pitchFamily="18" charset="0"/>
              <a:cs typeface="Times New Roman" pitchFamily="18" charset="0"/>
            </a:rPr>
            <a:t>Shodan</a:t>
          </a:r>
          <a:r>
            <a:rPr lang="fr-FR" sz="1500" b="1" kern="1200" dirty="0" smtClean="0">
              <a:latin typeface="Times New Roman" pitchFamily="18" charset="0"/>
              <a:cs typeface="Times New Roman" pitchFamily="18" charset="0"/>
            </a:rPr>
            <a:t> avec </a:t>
          </a:r>
          <a:r>
            <a:rPr lang="fr-FR" sz="1500" b="1" kern="1200" dirty="0" err="1" smtClean="0">
              <a:latin typeface="Times New Roman" pitchFamily="18" charset="0"/>
              <a:cs typeface="Times New Roman" pitchFamily="18" charset="0"/>
            </a:rPr>
            <a:t>Maltego</a:t>
          </a:r>
          <a:endParaRPr lang="fr-FR" sz="1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4800" y="2752900"/>
        <a:ext cx="4267200" cy="442800"/>
      </dsp:txXfrm>
    </dsp:sp>
    <dsp:sp modelId="{B020657D-89D8-412D-9256-8D037CC2EAA1}">
      <dsp:nvSpPr>
        <dsp:cNvPr id="0" name=""/>
        <dsp:cNvSpPr/>
      </dsp:nvSpPr>
      <dsp:spPr>
        <a:xfrm>
          <a:off x="0" y="36547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17712-A92D-4EFD-A64A-B88A66748C67}">
      <dsp:nvSpPr>
        <dsp:cNvPr id="0" name=""/>
        <dsp:cNvSpPr/>
      </dsp:nvSpPr>
      <dsp:spPr>
        <a:xfrm>
          <a:off x="304800" y="3433300"/>
          <a:ext cx="4267200" cy="4428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>
              <a:latin typeface="Times New Roman" pitchFamily="18" charset="0"/>
              <a:cs typeface="Times New Roman" pitchFamily="18" charset="0"/>
            </a:rPr>
            <a:t>Exiftool</a:t>
          </a:r>
          <a:endParaRPr lang="fr-FR" sz="15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4800" y="3433300"/>
        <a:ext cx="4267200" cy="442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1276C-6BF8-419D-944C-AF77E70B23CD}" type="datetimeFigureOut">
              <a:rPr lang="fr-FR" smtClean="0"/>
              <a:pPr/>
              <a:t>15/03/2017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www.fosir.fr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DF8D9-E0F9-4F23-A311-0FB1B4EE0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A873B-C54D-4B95-8206-0A7840304999}" type="datetimeFigureOut">
              <a:rPr lang="fr-FR" smtClean="0"/>
              <a:pPr/>
              <a:t>15/03/2017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www.fosir.fr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5D1D2-27AD-49DE-B5B2-5572620DFF2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CBE6A-9DF9-452B-8B8D-2D8EE28E6757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aa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none" spc="0">
                <a:ln w="10541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fld id="{249BC728-002E-4EEA-96FE-B9BFFA17953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2" name="Connecteur droit 11"/>
          <p:cNvCxnSpPr/>
          <p:nvPr userDrawn="1"/>
        </p:nvCxnSpPr>
        <p:spPr>
          <a:xfrm flipH="1">
            <a:off x="395536" y="836712"/>
            <a:ext cx="78488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 userDrawn="1"/>
        </p:nvSpPr>
        <p:spPr>
          <a:xfrm>
            <a:off x="0" y="6488668"/>
            <a:ext cx="229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www.nac-abdeljalil.tk</a:t>
            </a:r>
            <a:endParaRPr lang="fr-FR" b="1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archive.org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archive.org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archive.org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archive.org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shodan.io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-756592" y="-315416"/>
            <a:ext cx="9900592" cy="71734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12186" y="5005158"/>
            <a:ext cx="303666" cy="2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14550" y="4365104"/>
            <a:ext cx="462014" cy="43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52622" y="3132152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2060848"/>
            <a:ext cx="551084" cy="51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107504"/>
            <a:ext cx="7177087" cy="859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-960932"/>
            <a:ext cx="8208912" cy="819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8640"/>
            <a:ext cx="34575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6536" y="6335985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9184" y="4491211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39833" y="1008510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77072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6870" y="1412776"/>
            <a:ext cx="588103" cy="57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480238" cy="40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899592" y="2492896"/>
            <a:ext cx="3398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xon"/>
              </a:rPr>
              <a:t>Ethical</a:t>
            </a:r>
            <a:r>
              <a:rPr lang="fr-F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xon"/>
              </a:rPr>
              <a:t> hacking</a:t>
            </a:r>
            <a:endParaRPr lang="fr-FR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Axon"/>
            </a:endParaRPr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4294967295"/>
          </p:nvPr>
        </p:nvSpPr>
        <p:spPr>
          <a:xfrm>
            <a:off x="6804248" y="6237312"/>
            <a:ext cx="2088232" cy="365125"/>
          </a:xfrm>
          <a:prstGeom prst="rect">
            <a:avLst/>
          </a:prstGeom>
        </p:spPr>
        <p:txBody>
          <a:bodyPr/>
          <a:lstStyle/>
          <a:p>
            <a:r>
              <a:rPr lang="es-MX" sz="16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www.nac-abdeljalil.tk</a:t>
            </a:r>
            <a:endParaRPr lang="es-MX" sz="16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6456" y="5733256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237312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6456" y="4941168"/>
            <a:ext cx="22955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699" y="2780928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31349" y="321297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1317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2900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6536" y="450912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564904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04664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0544" y="156517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8864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699" y="-77081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48680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8699" y="1844824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132856"/>
            <a:ext cx="2625301" cy="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3803688" cy="345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53136"/>
            <a:ext cx="34575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60848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4488" y="3789040"/>
            <a:ext cx="3960440" cy="1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12960" y="3501008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80912" y="5445224"/>
            <a:ext cx="55149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4860032" y="5373216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 formation de qualité accessible à tous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64807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445224"/>
            <a:ext cx="64807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6376" y="980728"/>
            <a:ext cx="64807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307585"/>
            <a:ext cx="3059832" cy="55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023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5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5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3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3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2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3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3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3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3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3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3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3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3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3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3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3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3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3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3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35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35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35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35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6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35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5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35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5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35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5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35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5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251520" y="908720"/>
            <a:ext cx="842891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Quels sont les appareils que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peut vraiment trouver: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1) Les serveurs.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2) Les routeurs.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3) Les commutateurs.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4) Les imprimantes sur IP publique.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5) Les webcams.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6) Les stations de pompes de gaz. 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7) les téléphones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VoIP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et tous les dispositifs de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Scada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1) les recherches de l'utilisateur pour un article particulier.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2) sondes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pour les ports et la capture des bannières.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3)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index les bannières capturés.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4) Après l'indexation, il affiche les résultats.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260648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23528" y="868071"/>
            <a:ext cx="846821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Le filtrage avec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/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cité, ex: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iis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city:New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York 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payé, ex: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iis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country: United States 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port, ex: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port:443 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Os, ex: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microsoft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iis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os: «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2003 »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Geo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, ex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apache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geo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:42.9693,-74.1224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subnet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, ex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iis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net:216.0.0.0/16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nom de host, ex: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Akamai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hostname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:.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com</a:t>
            </a: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Par date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dd/mm/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yyyy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dd-mm-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, ex: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apache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before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:1/01/2014 </a:t>
            </a:r>
          </a:p>
          <a:p>
            <a:pPr lvl="0">
              <a:buFontTx/>
              <a:buChar char="-"/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Et il peut même être intégrer avec d’autre outils.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260648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23528" y="1052737"/>
            <a:ext cx="627030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- C’est quoi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0"/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Créé par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Paterva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www.paterva.com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Intelligence Open Source and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legal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Application.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 reconnaissance et la collecte d'information.</a:t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Visualiser les informations Réunis.</a:t>
            </a:r>
          </a:p>
          <a:p>
            <a:pPr lvl="0"/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8" name="Picture 2" descr="http://3.bp.blogspot.com/-c1EoNn2P2Yc/VND0Kc39enI/AAAAAAAAAnQ/yt2rDAWOpm8/s1600/maltego_start_page_chlor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4941168"/>
            <a:ext cx="5476875" cy="129540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52736"/>
            <a:ext cx="68178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Dans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Kali linux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– lancer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depuis le terminal</a:t>
            </a:r>
          </a:p>
          <a:p>
            <a:pPr lvl="0"/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- Tapez: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7" y="2132856"/>
            <a:ext cx="7009321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237402"/>
            <a:ext cx="6543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Vous devez voir un compte afin d’utiliser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7" y="2132856"/>
            <a:ext cx="7009321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237402"/>
            <a:ext cx="5860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Saisissez votre identifiant et le mot de passe.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204864"/>
            <a:ext cx="7150102" cy="383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237402"/>
            <a:ext cx="5860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Saisissez votre identifiant et le mot de passe.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88840"/>
            <a:ext cx="582860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237402"/>
            <a:ext cx="59170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Choisissez les serveurs publique de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1763" y="2052638"/>
            <a:ext cx="5678041" cy="411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52736"/>
            <a:ext cx="772679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Le mode de la collecte d’information et le nom de domaine.</a:t>
            </a:r>
          </a:p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Pour cette exemple j’ai pris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www.fosir.f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204864"/>
            <a:ext cx="5400487" cy="388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884672" cy="419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907704" y="1052736"/>
            <a:ext cx="5406224" cy="52322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r>
              <a:rPr lang="fr-F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Étape de reconnaissance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04864"/>
            <a:ext cx="3906433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237402"/>
            <a:ext cx="40366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vous pouvez changer le graph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85365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82675" cy="435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228177" cy="442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7935054" cy="428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486066" cy="456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364147" cy="468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820133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825888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024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Télécharger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entities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depuis https://static.Shodan.io/downloads/Shodan-maltego- </a:t>
            </a: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entities.mtz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780928"/>
            <a:ext cx="68834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Lancez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et sélectionnez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‘Manage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Entities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’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dans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‘Manage tab’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apres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sélectionnez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« import ».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276872"/>
            <a:ext cx="6512630" cy="334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51520" y="2345396"/>
            <a:ext cx="4896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</a:t>
            </a: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91880" y="4082881"/>
            <a:ext cx="4896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Diagramme 4"/>
          <p:cNvGraphicFramePr/>
          <p:nvPr/>
        </p:nvGraphicFramePr>
        <p:xfrm>
          <a:off x="1403648" y="15567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95536" y="188640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Plan</a:t>
            </a:r>
            <a:endParaRPr lang="fr-FR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Ajouter le lien de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https://cetas.paterva.com/TDS/runner/showseed/Shodan 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204864"/>
            <a:ext cx="5669889" cy="432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Finalement, on obtiendra une fenêtre qui affiche ‘the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transforms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entities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have been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successfully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installed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’.</a:t>
            </a:r>
          </a:p>
          <a:p>
            <a:pPr>
              <a:buFontTx/>
              <a:buChar char="-"/>
            </a:pP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Il inclus:</a:t>
            </a:r>
          </a:p>
          <a:p>
            <a:pPr lvl="1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searchShodan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searchShodanByDomain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searchShodanByNetblock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toShodanHost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v)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searchExploits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. </a:t>
            </a:r>
          </a:p>
          <a:p>
            <a:pPr lvl="1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Service </a:t>
            </a:r>
          </a:p>
          <a:p>
            <a:pPr lvl="1"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Exploit</a:t>
            </a:r>
          </a:p>
          <a:p>
            <a:pPr>
              <a:buFontTx/>
              <a:buChar char="-"/>
            </a:pP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Exemple de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SearchShodanByDomain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sur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Google.com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916832"/>
            <a:ext cx="7297692" cy="40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Note:</a:t>
            </a:r>
          </a:p>
          <a:p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Vous pouvez effectuer des recherches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sur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Maltego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quand vous avez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le clé de l'API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et vous obtiendrez ce dernier quand vous connectez à votre compte </a:t>
            </a:r>
            <a:r>
              <a:rPr lang="fr-FR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683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Intégration de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Maltego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Exiftool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[Image]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2.bp.blogspot.com/-FSQ2KicFeWs/UQi4E1GWdVI/AAAAAAAAetk/drZ01ZbUbXw/s1600/exiftoo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44824"/>
            <a:ext cx="6939973" cy="4248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26064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Bibliographie</a:t>
            </a:r>
            <a:endParaRPr lang="fr-F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7" y="1196752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21959"/>
            <a:ext cx="16866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Robot.txt 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806883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260648"/>
            <a:ext cx="2363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Robot.txt 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21961"/>
            <a:ext cx="74444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Archive du site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http://archive.org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fr-FR" sz="2400" b="1" u="sng" dirty="0" smtClean="0">
                <a:latin typeface="Times New Roman" pitchFamily="18" charset="0"/>
                <a:cs typeface="Times New Roman" pitchFamily="18" charset="0"/>
              </a:rPr>
              <a:t>ex: www.beezup.fr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56792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95536" y="260648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Archive du site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21961"/>
            <a:ext cx="74444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Archive du site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http://archive.org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fr-FR" sz="2400" b="1" u="sng" dirty="0" smtClean="0">
                <a:latin typeface="Times New Roman" pitchFamily="18" charset="0"/>
                <a:cs typeface="Times New Roman" pitchFamily="18" charset="0"/>
              </a:rPr>
              <a:t>ex: www.beezup.fr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Archive du site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21961"/>
            <a:ext cx="74444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Archive du site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http://archive.org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fr-FR" sz="2400" b="1" u="sng" dirty="0" smtClean="0">
                <a:latin typeface="Times New Roman" pitchFamily="18" charset="0"/>
                <a:cs typeface="Times New Roman" pitchFamily="18" charset="0"/>
              </a:rPr>
              <a:t>ex: www.beezup.fr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Archive du site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21961"/>
            <a:ext cx="74444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Archive du site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http://archive.org</a:t>
            </a:r>
            <a:r>
              <a:rPr lang="fr-FR" sz="2400" u="sng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fr-FR" sz="2400" b="1" u="sng" dirty="0" smtClean="0">
                <a:latin typeface="Times New Roman" pitchFamily="18" charset="0"/>
                <a:cs typeface="Times New Roman" pitchFamily="18" charset="0"/>
              </a:rPr>
              <a:t>ex: www.beezup.fr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Archive du site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C728-002E-4EEA-96FE-B9BFFA17953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95536" y="1021965"/>
            <a:ext cx="4542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Shodan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https://www.shodan.io/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260648"/>
            <a:ext cx="172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Shodan</a:t>
            </a:r>
            <a:endParaRPr lang="fr-F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16036</TotalTime>
  <Words>501</Words>
  <Application>Microsoft Office PowerPoint</Application>
  <PresentationFormat>Affichage à l'écran (4:3)</PresentationFormat>
  <Paragraphs>133</Paragraphs>
  <Slides>35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infotech</dc:creator>
  <cp:lastModifiedBy>infotech</cp:lastModifiedBy>
  <cp:revision>257</cp:revision>
  <dcterms:created xsi:type="dcterms:W3CDTF">2015-12-16T19:28:29Z</dcterms:created>
  <dcterms:modified xsi:type="dcterms:W3CDTF">2017-03-15T15:19:07Z</dcterms:modified>
</cp:coreProperties>
</file>